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the site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---&gt; Talk about how software is used at the site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---&gt; Talk about the issues that current software faces / what updates/changes want to be made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e924781d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e924781d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e924781d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e924781d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924781d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e924781d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924781d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e924781d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e924781d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e924781d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91d08b202_1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91d08b202_1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91d08b202_1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91d08b202_1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76144965_8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76144965_8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the Navy Precision Optical Interferometer or NPOI for short. This site is located about 15 miles southeast of Flagstaff.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site is owned and operated by three different entities, the United States Naval Observatory, the Navy Research </a:t>
            </a:r>
            <a:r>
              <a:rPr lang="en"/>
              <a:t>Laboratory</a:t>
            </a:r>
            <a:r>
              <a:rPr lang="en"/>
              <a:t> and Lowell </a:t>
            </a:r>
            <a:r>
              <a:rPr lang="en"/>
              <a:t>Observatory.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main part of the site it the three “arms” that all connect at a center point in the middle of the site. These arms are </a:t>
            </a:r>
            <a:r>
              <a:rPr lang="en"/>
              <a:t>vacuum</a:t>
            </a:r>
            <a:r>
              <a:rPr lang="en"/>
              <a:t> pipes that have multiple stations attached to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stations house siderostats, large flat mirrors, that reflect light from a star or an object in the sky down the vacuum tubes to a central processing building.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76144965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76144965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red circles define locations where these siderostat stations can be located. When observing, several of these stations, right now 3 but plans are to increase that up to 6,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in tandem to replicate a larger mirror with the diameter of the distance between the mirrors. If the three stations on the end of each arm were to be used, they could 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a mirror that had a radius of 250 meters, all achieved with small mirrors that are only a few feet in diameter.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 will zoom in on the station with the large red arrow pointing at it.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76144965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576144965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up close look at one of the siderostat stations, each station consists of a “dome” and a “lizard head”, the dome holds a siderostat and some computers, whilst the lizard-head a Narrow angle tracker or NAT for short, which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 small mirror that is used to </a:t>
            </a:r>
            <a:r>
              <a:rPr lang="en"/>
              <a:t>accurately</a:t>
            </a:r>
            <a:r>
              <a:rPr lang="en"/>
              <a:t> send light down the vacuum tubes. The green arrow is the light path, the light from an object in the sky is reflected off the siderostat mirror onto the NAT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then down the tubes.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three of these stations are working in </a:t>
            </a:r>
            <a:r>
              <a:rPr lang="en"/>
              <a:t>tandem</a:t>
            </a:r>
            <a:r>
              <a:rPr lang="en"/>
              <a:t>, the light from each of the stations are combined in a lab in the center of the site near where the arms of the array come to a point.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8e495df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8e495df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e924781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e924781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e924781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e924781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924781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e924781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e924781d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e924781d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HD movie is about 5gb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mfortaa"/>
              <a:buNone/>
              <a:defRPr sz="5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  <a:solidFill>
            <a:srgbClr val="000000">
              <a:alpha val="60780"/>
            </a:srgbClr>
          </a:solidFill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"/>
              <a:buNone/>
              <a:defRPr sz="2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  <a:solidFill>
            <a:srgbClr val="000000">
              <a:alpha val="60780"/>
            </a:srgbClr>
          </a:solidFill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fortaa"/>
              <a:buChar char="●"/>
              <a:defRPr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30200" lvl="1" marL="914400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lvl="2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lvl="3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lvl="4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lvl="5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lvl="6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lvl="7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lvl="8" algn="r">
              <a:buNone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3.pn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4550" y="445175"/>
            <a:ext cx="8495100" cy="1021500"/>
          </a:xfrm>
          <a:prstGeom prst="rect">
            <a:avLst/>
          </a:prstGeom>
          <a:solidFill>
            <a:srgbClr val="000000">
              <a:alpha val="60780"/>
            </a:srgbClr>
          </a:solidFill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Navy </a:t>
            </a:r>
            <a:r>
              <a:rPr lang="en" sz="3000">
                <a:solidFill>
                  <a:srgbClr val="FFFFFF"/>
                </a:solidFill>
              </a:rPr>
              <a:t>Precision</a:t>
            </a:r>
            <a:r>
              <a:rPr lang="en" sz="3000">
                <a:solidFill>
                  <a:srgbClr val="FFFFFF"/>
                </a:solidFill>
              </a:rPr>
              <a:t> Optical Interferometer Data Pipeline &amp; Reduction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99825" y="4036525"/>
            <a:ext cx="3944400" cy="837900"/>
          </a:xfrm>
          <a:prstGeom prst="rect">
            <a:avLst/>
          </a:prstGeom>
          <a:solidFill>
            <a:srgbClr val="000000">
              <a:alpha val="6078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Peter Kurtz (NAU)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Stephen Williams (USNO)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1680" r="-1679" t="0"/>
          <a:stretch/>
        </p:blipFill>
        <p:spPr>
          <a:xfrm>
            <a:off x="6428725" y="1619150"/>
            <a:ext cx="1985475" cy="20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958" y="1639511"/>
            <a:ext cx="1666067" cy="22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45225" y="1619150"/>
            <a:ext cx="2323200" cy="163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775" y="1640175"/>
            <a:ext cx="2111574" cy="150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Problem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is outdated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Deprecated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Poorly d</a:t>
            </a:r>
            <a:r>
              <a:rPr lang="en"/>
              <a:t>esigned</a:t>
            </a:r>
            <a:r>
              <a:rPr lang="en"/>
              <a:t> 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Little documentation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Researchers cannot get data from the site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Partly due to software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Partly due to unrelated mechanical issues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dataSave Problems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sh (C Shell)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Frankensteined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20% is commented out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025" y="2758147"/>
            <a:ext cx="5491951" cy="14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Data Reduction Problems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Constrictor missing for several years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Supposed to cleanse raw data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Remove noise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Remove redundancies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150" y="965250"/>
            <a:ext cx="2795300" cy="3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Pipeline Problems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Oyster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General pipeline for different sites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Developed in Germany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Cuttlefish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Cannot compile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Overly complicated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b="6410" l="0" r="0" t="0"/>
          <a:stretch/>
        </p:blipFill>
        <p:spPr>
          <a:xfrm>
            <a:off x="5617475" y="1707075"/>
            <a:ext cx="2609850" cy="17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Future</a:t>
            </a:r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Rewrite dataSave in Python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Modular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Extensible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for Constrictor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 Cuttlefish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Rewrite or fix current software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Conclusion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play large role in NPOI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Old/Outdated software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data cannot be generated until software is fixed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r>
              <a:rPr lang="en"/>
              <a:t> 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958" y="1639511"/>
            <a:ext cx="1666067" cy="22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745225" y="1619150"/>
            <a:ext cx="2323200" cy="163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75" y="1640175"/>
            <a:ext cx="2111574" cy="15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5200" y="1677115"/>
            <a:ext cx="2323200" cy="214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34387"/>
            <a:ext cx="9144000" cy="649708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75200" y="0"/>
            <a:ext cx="5003400" cy="4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fortaa"/>
                <a:ea typeface="Comfortaa"/>
                <a:cs typeface="Comfortaa"/>
                <a:sym typeface="Comfortaa"/>
              </a:rPr>
              <a:t>Navy Precision Optical Interferometer (NPOI)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350" y="-1314825"/>
            <a:ext cx="9277350" cy="69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75200" y="0"/>
            <a:ext cx="5003400" cy="4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fortaa"/>
                <a:ea typeface="Comfortaa"/>
                <a:cs typeface="Comfortaa"/>
                <a:sym typeface="Comfortaa"/>
              </a:rPr>
              <a:t>Navy Precision Optical Interferometer (NPOI)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350" y="-816150"/>
            <a:ext cx="9277350" cy="69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75200" y="152400"/>
            <a:ext cx="5003400" cy="4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fortaa"/>
                <a:ea typeface="Comfortaa"/>
                <a:cs typeface="Comfortaa"/>
                <a:sym typeface="Comfortaa"/>
              </a:rPr>
              <a:t>Navy Precision Optical Interferometer (NPOI)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5161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3350" y="-816150"/>
            <a:ext cx="9277350" cy="695725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5848101" y="2515174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848101" y="1850187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045721" y="1759494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982814" y="1293073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781369" y="873048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5650481" y="225753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127307" y="1997421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406513" y="192130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4801785" y="1997421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7875629" y="4787693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6710734" y="3496845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6164299" y="286858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6438654" y="156309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3755453" y="1850187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690537" y="1759494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060588" y="156309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5721384" y="1921302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5324943" y="1997421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5522611" y="2117704"/>
            <a:ext cx="197700" cy="196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775200" y="152400"/>
            <a:ext cx="5003400" cy="4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fortaa"/>
                <a:ea typeface="Comfortaa"/>
                <a:cs typeface="Comfortaa"/>
                <a:sym typeface="Comfortaa"/>
              </a:rPr>
              <a:t>Navy Precision Optical Interferometer (NPOI)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 flipH="1">
            <a:off x="6045925" y="2116475"/>
            <a:ext cx="899400" cy="441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5"/>
          <p:cNvSpPr txBox="1"/>
          <p:nvPr/>
        </p:nvSpPr>
        <p:spPr>
          <a:xfrm>
            <a:off x="7036400" y="1877525"/>
            <a:ext cx="19848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Possible locations for mirror stations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>
            <a:alpha val="89940"/>
          </a:srgbClr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825" y="665238"/>
            <a:ext cx="6697425" cy="444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375" y="2698274"/>
            <a:ext cx="2449768" cy="19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225" y="316175"/>
            <a:ext cx="2208367" cy="190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7664700" y="2482525"/>
            <a:ext cx="1314900" cy="3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Siderostat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1" name="Google Shape;111;p16"/>
          <p:cNvCxnSpPr/>
          <p:nvPr/>
        </p:nvCxnSpPr>
        <p:spPr>
          <a:xfrm>
            <a:off x="5080000" y="1148100"/>
            <a:ext cx="2163300" cy="23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498950" y="110575"/>
            <a:ext cx="3673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Mirror Systems</a:t>
            </a:r>
            <a:endParaRPr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3" name="Google Shape;113;p16"/>
          <p:cNvCxnSpPr/>
          <p:nvPr/>
        </p:nvCxnSpPr>
        <p:spPr>
          <a:xfrm>
            <a:off x="1442350" y="1115775"/>
            <a:ext cx="1097700" cy="998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6"/>
          <p:cNvCxnSpPr/>
          <p:nvPr/>
        </p:nvCxnSpPr>
        <p:spPr>
          <a:xfrm flipH="1" rot="10800000">
            <a:off x="2657738" y="1052375"/>
            <a:ext cx="2095800" cy="1079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4920675" y="1148100"/>
            <a:ext cx="86700" cy="2181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6"/>
          <p:cNvCxnSpPr/>
          <p:nvPr/>
        </p:nvCxnSpPr>
        <p:spPr>
          <a:xfrm flipH="1">
            <a:off x="217850" y="3438075"/>
            <a:ext cx="4590000" cy="99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6"/>
          <p:cNvSpPr txBox="1"/>
          <p:nvPr/>
        </p:nvSpPr>
        <p:spPr>
          <a:xfrm>
            <a:off x="110825" y="840325"/>
            <a:ext cx="15240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Light path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8" name="Google Shape;118;p16"/>
          <p:cNvCxnSpPr/>
          <p:nvPr/>
        </p:nvCxnSpPr>
        <p:spPr>
          <a:xfrm>
            <a:off x="2884725" y="2258775"/>
            <a:ext cx="4410000" cy="1008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6"/>
          <p:cNvSpPr txBox="1"/>
          <p:nvPr/>
        </p:nvSpPr>
        <p:spPr>
          <a:xfrm>
            <a:off x="5768375" y="316175"/>
            <a:ext cx="1684200" cy="6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NAT (Narrow Angle Tracker)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Software</a:t>
            </a:r>
            <a:endParaRPr b="1"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plays large part of site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Data Processing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Observing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Control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025" y="843988"/>
            <a:ext cx="3571050" cy="34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dataSave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Executed at end of night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Moves and compresses data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5 gigabytes of data(compressed)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822" y="847525"/>
            <a:ext cx="4344125" cy="12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Data Reduction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Constrictor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Add-on to Constrictor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750" y="1375038"/>
            <a:ext cx="4254974" cy="239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Pipelines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Oyster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Generic Data Pipeline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Cuttlefish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NPOI Specific Data Pipeline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695" y="1386045"/>
            <a:ext cx="2704375" cy="28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311700" y="445025"/>
            <a:ext cx="8520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311700" y="1593788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Ideal data operations at NPOI</a:t>
            </a:r>
            <a:endParaRPr/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Different data levels(L0, L1, L2, L3)</a:t>
            </a:r>
            <a:br>
              <a:rPr lang="en"/>
            </a:b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data reduction done at NPOI</a:t>
            </a:r>
            <a:endParaRPr/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Allow access to the public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13" y="1133925"/>
            <a:ext cx="7743376" cy="6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